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3"/>
  </p:notesMasterIdLst>
  <p:handoutMasterIdLst>
    <p:handoutMasterId r:id="rId4"/>
  </p:handoutMasterIdLst>
  <p:sldIdLst>
    <p:sldId id="1050" r:id="rId2"/>
  </p:sldIdLst>
  <p:sldSz cx="9144000" cy="6858000" type="screen4x3"/>
  <p:notesSz cx="9356725" cy="70532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F5050"/>
    <a:srgbClr val="FFFFFF"/>
    <a:srgbClr val="FFFF99"/>
    <a:srgbClr val="FFFFCC"/>
    <a:srgbClr val="E6E0EC"/>
    <a:srgbClr val="003399"/>
    <a:srgbClr val="FF9900"/>
    <a:srgbClr val="F68222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615" autoAdjust="0"/>
    <p:restoredTop sz="99819" autoAdjust="0"/>
  </p:normalViewPr>
  <p:slideViewPr>
    <p:cSldViewPr>
      <p:cViewPr>
        <p:scale>
          <a:sx n="100" d="100"/>
          <a:sy n="100" d="100"/>
        </p:scale>
        <p:origin x="-592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7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>
        <p:scale>
          <a:sx n="90" d="100"/>
          <a:sy n="90" d="100"/>
        </p:scale>
        <p:origin x="-390" y="150"/>
      </p:cViewPr>
      <p:guideLst>
        <p:guide orient="horz" pos="2222"/>
        <p:guide pos="294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8638"/>
            <a:ext cx="352425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5673" y="3350300"/>
            <a:ext cx="74853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45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6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66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445249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365125"/>
          </a:xfrm>
        </p:spPr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162673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29000" y="623887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3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</a:t>
            </a:r>
            <a:r>
              <a:rPr lang="en-US" sz="2400" dirty="0" smtClean="0"/>
              <a:t>Minimal metadata by functional needs. </a:t>
            </a:r>
          </a:p>
          <a:p>
            <a:pPr>
              <a:lnSpc>
                <a:spcPct val="100000"/>
              </a:lnSpc>
            </a:pPr>
            <a:r>
              <a:rPr lang="en-US" b="1" dirty="0" smtClean="0">
                <a:solidFill>
                  <a:srgbClr val="0066CC"/>
                </a:solidFill>
              </a:rPr>
              <a:t>Approaches: </a:t>
            </a:r>
          </a:p>
          <a:p>
            <a:pPr marL="400050" lvl="1" indent="0">
              <a:lnSpc>
                <a:spcPct val="100000"/>
              </a:lnSpc>
              <a:buNone/>
            </a:pPr>
            <a:r>
              <a:rPr lang="en-US" dirty="0" smtClean="0"/>
              <a:t>1.) Prioritized inventory of </a:t>
            </a:r>
            <a:r>
              <a:rPr lang="en-US" dirty="0"/>
              <a:t>current </a:t>
            </a:r>
            <a:r>
              <a:rPr lang="en-US" dirty="0" err="1"/>
              <a:t>transdisciplinary</a:t>
            </a:r>
            <a:r>
              <a:rPr lang="en-US" dirty="0"/>
              <a:t> </a:t>
            </a:r>
            <a:r>
              <a:rPr lang="en-US" dirty="0" smtClean="0"/>
              <a:t>minimal metadata practices (not reinventing the wheel).           </a:t>
            </a:r>
          </a:p>
          <a:p>
            <a:pPr marL="400050" lvl="1" indent="0">
              <a:lnSpc>
                <a:spcPct val="100000"/>
              </a:lnSpc>
              <a:buNone/>
            </a:pPr>
            <a:r>
              <a:rPr lang="en-US" dirty="0" smtClean="0"/>
              <a:t>2.) Articulate functionalities (e.g., discovery, access, provenance tracking) aligned with metadata layers. 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Pursue within the RDA as a working the Metadata working group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0414188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13311</TotalTime>
  <Words>71</Words>
  <Application>Microsoft Macintosh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Metadata Interest Group Summary Slide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Robert Ping</cp:lastModifiedBy>
  <cp:revision>807</cp:revision>
  <cp:lastPrinted>2012-09-28T18:56:07Z</cp:lastPrinted>
  <dcterms:created xsi:type="dcterms:W3CDTF">2012-09-30T20:22:30Z</dcterms:created>
  <dcterms:modified xsi:type="dcterms:W3CDTF">2012-10-02T04:34:01Z</dcterms:modified>
</cp:coreProperties>
</file>